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52" dt="2022-05-25T17:50:03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5T18:01:54.409" v="14168" actId="20577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25T14:54:20.195" v="13597" actId="20577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5T14:15:47.934" v="13265" actId="20577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25T18:01:54.409" v="14168" actId="20577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5T15:53:29.461" v="13698" actId="20577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5.329" v="13523" actId="27636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7:39.948" v="14062" actId="20577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mod">
          <ac:chgData name="Dominique RIGHETTO" userId="512fe077-82ad-424c-88a3-15e852b5861d" providerId="ADAL" clId="{7B29A387-81C3-4DC3-8DD1-E7E42D5484F3}" dt="2022-05-06T20:05:01.911" v="3242" actId="14100"/>
          <ac:picMkLst>
            <pc:docMk/>
            <pc:sldMk cId="811712510" sldId="265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50.943" v="13719" actId="20577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mod">
          <ac:chgData name="Dominique RIGHETTO" userId="512fe077-82ad-424c-88a3-15e852b5861d" providerId="ADAL" clId="{7B29A387-81C3-4DC3-8DD1-E7E42D5484F3}" dt="2022-05-25T14:45:42.206" v="13530" actId="1076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9:26.243" v="14063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9:26.243" v="14063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26.427" v="13747" actId="20577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2" creationId="{E784F3D9-8C78-4A92-B93E-ECBA6E30B24D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3" creationId="{9102A638-137E-5050-3561-75B581AB93C2}"/>
          </ac:spMkLst>
        </pc:spChg>
        <pc:picChg chg="add mod">
          <ac:chgData name="Dominique RIGHETTO" userId="512fe077-82ad-424c-88a3-15e852b5861d" providerId="ADAL" clId="{7B29A387-81C3-4DC3-8DD1-E7E42D5484F3}" dt="2022-05-25T14:55:46.194" v="13609" actId="1076"/>
          <ac:picMkLst>
            <pc:docMk/>
            <pc:sldMk cId="3463343363" sldId="271"/>
            <ac:picMk id="8" creationId="{77BDDF93-46DD-CB89-0C1D-06522359DE5C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25T14:46:16.851" v="13536" actId="1076"/>
          <ac:picMkLst>
            <pc:docMk/>
            <pc:sldMk cId="3463343363" sldId="271"/>
            <ac:picMk id="11" creationId="{1AFD8076-72B1-739D-11AF-C4E946CA84D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5:54:37.883" v="13761" actId="20577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4:57:08.500" v="13622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delSp modSp add mod ord modNotesTx">
        <pc:chgData name="Dominique RIGHETTO" userId="512fe077-82ad-424c-88a3-15e852b5861d" providerId="ADAL" clId="{7B29A387-81C3-4DC3-8DD1-E7E42D5484F3}" dt="2022-05-25T16:25:02.496" v="14027" actId="3064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5T14:30:48.272" v="13419" actId="207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0T09:01:38.329" v="12856" actId="20577"/>
          <ac:spMkLst>
            <pc:docMk/>
            <pc:sldMk cId="2365769606" sldId="289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25:46.362" v="14029" actId="33524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6:25:46.362" v="14029" actId="33524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4:18:53.976" v="13295" actId="1076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6:34.210" v="13963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6:16:34.210" v="13963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5T16:24:39.293" v="14026" actId="3064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secure-headers/#http-strict-transport-securi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715" y="5557042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781" y="5938747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3781" y="6249236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781" y="5619857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CFA98-3609-F8E4-F00B-56EFF2B5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3179306"/>
            <a:ext cx="8291065" cy="20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2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" y="2582398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582398"/>
            <a:ext cx="5713306" cy="3455936"/>
          </a:xfrm>
          <a:prstGeom prst="rect">
            <a:avLst/>
          </a:prstGeom>
        </p:spPr>
      </p:pic>
      <p:sp>
        <p:nvSpPr>
          <p:cNvPr id="12" name="Ribbon: Tilted Up 11">
            <a:extLst>
              <a:ext uri="{FF2B5EF4-FFF2-40B4-BE49-F238E27FC236}">
                <a16:creationId xmlns:a16="http://schemas.microsoft.com/office/drawing/2014/main" id="{E784F3D9-8C78-4A92-B93E-ECBA6E30B24D}"/>
              </a:ext>
            </a:extLst>
          </p:cNvPr>
          <p:cNvSpPr/>
          <p:nvPr/>
        </p:nvSpPr>
        <p:spPr>
          <a:xfrm>
            <a:off x="364514" y="2873632"/>
            <a:ext cx="2107752" cy="724930"/>
          </a:xfrm>
          <a:prstGeom prst="ribbon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</a:t>
            </a:r>
          </a:p>
        </p:txBody>
      </p:sp>
      <p:sp>
        <p:nvSpPr>
          <p:cNvPr id="13" name="Ribbon: Tilted Up 12">
            <a:extLst>
              <a:ext uri="{FF2B5EF4-FFF2-40B4-BE49-F238E27FC236}">
                <a16:creationId xmlns:a16="http://schemas.microsoft.com/office/drawing/2014/main" id="{9102A638-137E-5050-3561-75B581AB93C2}"/>
              </a:ext>
            </a:extLst>
          </p:cNvPr>
          <p:cNvSpPr/>
          <p:nvPr/>
        </p:nvSpPr>
        <p:spPr>
          <a:xfrm>
            <a:off x="6511313" y="2873632"/>
            <a:ext cx="2262211" cy="724930"/>
          </a:xfrm>
          <a:prstGeom prst="ribbon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</a:t>
            </a:r>
          </a:p>
        </p:txBody>
      </p:sp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4" y="1453310"/>
            <a:ext cx="8094135" cy="5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3BC2D-7F6E-D859-2C3A-A3EDBD33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870147"/>
            <a:ext cx="6565557" cy="4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828</TotalTime>
  <Words>2885</Words>
  <Application>Microsoft Office PowerPoint</Application>
  <PresentationFormat>Widescreen</PresentationFormat>
  <Paragraphs>409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Thank you!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2022-05-25T18:02:02Z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